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58" r:id="rId5"/>
    <p:sldId id="259" r:id="rId6"/>
    <p:sldId id="260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AD00F-EE46-44A0-946A-0DA36F6B5A12}" type="datetimeFigureOut">
              <a:rPr lang="th-TH" smtClean="0"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5C768-CF97-4D92-9B32-7F2484892FC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rcRect l="6276" t="5865" r="20608" b="71058"/>
          <a:stretch>
            <a:fillRect/>
          </a:stretch>
        </p:blipFill>
        <p:spPr bwMode="auto">
          <a:xfrm>
            <a:off x="2285984" y="2643182"/>
            <a:ext cx="521497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428604"/>
            <a:ext cx="25394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คำสั่งเงื่อนไข</a:t>
            </a:r>
            <a:endParaRPr lang="th-TH" sz="4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643050"/>
            <a:ext cx="539321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32" y="2643182"/>
            <a:ext cx="4770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If   Then   Else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500042"/>
            <a:ext cx="31293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1 </a:t>
            </a:r>
            <a:r>
              <a:rPr lang="th-TH" sz="4800" b="1" dirty="0" smtClean="0"/>
              <a:t>เงื่อนไข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0034" y="1571612"/>
            <a:ext cx="2154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รูปแบบคำสั่ง</a:t>
            </a:r>
            <a:endParaRPr lang="th-TH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57356" y="2357430"/>
            <a:ext cx="458971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800" b="1" dirty="0" smtClean="0"/>
              <a:t>If </a:t>
            </a:r>
            <a:r>
              <a:rPr lang="th-TH" sz="4800" b="1" dirty="0" smtClean="0"/>
              <a:t>เงื่อนไข </a:t>
            </a:r>
            <a:r>
              <a:rPr lang="en-US" sz="4800" b="1" dirty="0" smtClean="0"/>
              <a:t>Then </a:t>
            </a:r>
            <a:r>
              <a:rPr lang="th-TH" sz="4800" b="1" dirty="0" smtClean="0"/>
              <a:t>คำสั่ง</a:t>
            </a:r>
            <a:endParaRPr lang="th-TH" sz="4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3643314"/>
            <a:ext cx="1414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ตัวอย่าง</a:t>
            </a:r>
            <a:endParaRPr lang="th-TH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4357694"/>
            <a:ext cx="675270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0"/>
            <a:ext cx="31293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2 </a:t>
            </a:r>
            <a:r>
              <a:rPr lang="th-TH" sz="4800" b="1" dirty="0" smtClean="0"/>
              <a:t>เงื่อนไข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1000108"/>
            <a:ext cx="2154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รูปแบบคำสั่ง</a:t>
            </a:r>
            <a:endParaRPr lang="th-TH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43174" y="1071546"/>
            <a:ext cx="2472152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/>
              <a:t>If </a:t>
            </a:r>
            <a:r>
              <a:rPr lang="th-TH" sz="3200" b="1" dirty="0" smtClean="0"/>
              <a:t>เงื่อนไข </a:t>
            </a:r>
            <a:r>
              <a:rPr lang="en-US" sz="3200" b="1" dirty="0" smtClean="0"/>
              <a:t>Then </a:t>
            </a:r>
            <a:endParaRPr lang="th-TH" sz="3200" b="1" dirty="0" smtClean="0"/>
          </a:p>
          <a:p>
            <a:r>
              <a:rPr lang="th-TH" sz="3200" b="1" dirty="0"/>
              <a:t>	</a:t>
            </a:r>
            <a:r>
              <a:rPr lang="th-TH" sz="3200" b="1" dirty="0" smtClean="0"/>
              <a:t>คำสั่ง</a:t>
            </a:r>
          </a:p>
          <a:p>
            <a:r>
              <a:rPr lang="en-US" sz="3200" b="1" dirty="0" smtClean="0"/>
              <a:t>Else</a:t>
            </a:r>
          </a:p>
          <a:p>
            <a:r>
              <a:rPr lang="th-TH" sz="3200" b="1" dirty="0" smtClean="0"/>
              <a:t>          คำสั่ง</a:t>
            </a:r>
            <a:endParaRPr lang="en-US" sz="3200" b="1" dirty="0"/>
          </a:p>
          <a:p>
            <a:r>
              <a:rPr lang="en-US" sz="3200" b="1" dirty="0" smtClean="0"/>
              <a:t>End if</a:t>
            </a:r>
            <a:endParaRPr lang="th-TH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3786190"/>
            <a:ext cx="1414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ตัวอย่าง</a:t>
            </a:r>
            <a:endParaRPr lang="th-TH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7" y="4000504"/>
            <a:ext cx="519868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0"/>
            <a:ext cx="35910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คำสั่งหลายเงื่อนไข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571480"/>
            <a:ext cx="2154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รูปแบบคำสั่ง</a:t>
            </a:r>
            <a:endParaRPr lang="th-TH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1285860"/>
            <a:ext cx="3643338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If </a:t>
            </a:r>
            <a:r>
              <a:rPr lang="th-TH" sz="3200" b="1" dirty="0" smtClean="0"/>
              <a:t>เงื่อนไข </a:t>
            </a:r>
            <a:r>
              <a:rPr lang="en-US" sz="3200" b="1" dirty="0" smtClean="0"/>
              <a:t>1</a:t>
            </a:r>
            <a:r>
              <a:rPr lang="th-TH" sz="3200" b="1" dirty="0" smtClean="0"/>
              <a:t> </a:t>
            </a:r>
            <a:r>
              <a:rPr lang="en-US" sz="3200" b="1" dirty="0" smtClean="0"/>
              <a:t>Then </a:t>
            </a:r>
            <a:endParaRPr lang="th-TH" sz="3200" b="1" dirty="0" smtClean="0"/>
          </a:p>
          <a:p>
            <a:r>
              <a:rPr lang="th-TH" sz="3200" b="1" dirty="0"/>
              <a:t>	</a:t>
            </a:r>
            <a:r>
              <a:rPr lang="th-TH" sz="3200" b="1" dirty="0" smtClean="0"/>
              <a:t>คำสั่ง</a:t>
            </a:r>
          </a:p>
          <a:p>
            <a:r>
              <a:rPr lang="en-US" sz="3200" b="1" dirty="0" err="1" smtClean="0"/>
              <a:t>Elseif</a:t>
            </a:r>
            <a:r>
              <a:rPr lang="en-US" sz="3200" b="1" dirty="0" smtClean="0"/>
              <a:t> </a:t>
            </a:r>
            <a:r>
              <a:rPr lang="th-TH" sz="3200" b="1" dirty="0" smtClean="0"/>
              <a:t>เงื่อนไข </a:t>
            </a:r>
            <a:r>
              <a:rPr lang="en-US" sz="3200" b="1" dirty="0" smtClean="0"/>
              <a:t>2 Then</a:t>
            </a:r>
          </a:p>
          <a:p>
            <a:r>
              <a:rPr lang="th-TH" sz="3200" b="1" dirty="0" smtClean="0"/>
              <a:t>          คำสั่ง</a:t>
            </a:r>
            <a:endParaRPr lang="en-US" sz="3200" b="1" dirty="0"/>
          </a:p>
          <a:p>
            <a:r>
              <a:rPr lang="en-US" sz="3200" b="1" dirty="0" err="1" smtClean="0"/>
              <a:t>Elseif</a:t>
            </a:r>
            <a:r>
              <a:rPr lang="en-US" sz="3200" b="1" dirty="0" smtClean="0"/>
              <a:t> </a:t>
            </a:r>
            <a:r>
              <a:rPr lang="th-TH" sz="3200" b="1" dirty="0" smtClean="0"/>
              <a:t>เงื่อนไข </a:t>
            </a:r>
            <a:r>
              <a:rPr lang="en-US" sz="3200" b="1" dirty="0" smtClean="0"/>
              <a:t>3 Then</a:t>
            </a:r>
          </a:p>
          <a:p>
            <a:r>
              <a:rPr lang="en-US" sz="3200" b="1" dirty="0"/>
              <a:t> </a:t>
            </a:r>
            <a:r>
              <a:rPr lang="th-TH" sz="3200" b="1" dirty="0" smtClean="0"/>
              <a:t>	</a:t>
            </a:r>
            <a:r>
              <a:rPr lang="th-TH" sz="3200" b="1" dirty="0" smtClean="0"/>
              <a:t>คำสั่ง</a:t>
            </a:r>
          </a:p>
          <a:p>
            <a:r>
              <a:rPr lang="en-US" sz="3200" b="1" dirty="0" smtClean="0"/>
              <a:t>Else </a:t>
            </a:r>
          </a:p>
          <a:p>
            <a:r>
              <a:rPr lang="th-TH" sz="3200" b="1" dirty="0" smtClean="0"/>
              <a:t>	คำสั่ง</a:t>
            </a:r>
            <a:endParaRPr lang="en-US" sz="3200" b="1" dirty="0"/>
          </a:p>
          <a:p>
            <a:r>
              <a:rPr lang="en-US" sz="3200" b="1" dirty="0" smtClean="0"/>
              <a:t>End if</a:t>
            </a:r>
            <a:endParaRPr lang="en-US" sz="32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8374" y="1500174"/>
            <a:ext cx="501562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if…else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285860"/>
            <a:ext cx="864396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โจทย์ในชั้นเรียน</a:t>
            </a:r>
          </a:p>
          <a:p>
            <a:r>
              <a:rPr lang="th-TH" dirty="0" smtClean="0"/>
              <a:t>ใหรับขอมูลชั้นปของนักศึกษาและใหพิมพขอความตรงกับชั้นป  กําหนดวา</a:t>
            </a:r>
          </a:p>
          <a:p>
            <a:r>
              <a:rPr lang="th-TH" dirty="0" smtClean="0"/>
              <a:t>ชั้นปที่ 1 พิมพวา </a:t>
            </a:r>
            <a:r>
              <a:rPr lang="th-TH" dirty="0" smtClean="0"/>
              <a:t>“</a:t>
            </a:r>
            <a:r>
              <a:rPr lang="en-US" dirty="0" smtClean="0"/>
              <a:t>Fresh”  </a:t>
            </a:r>
            <a:endParaRPr lang="th-TH" dirty="0" smtClean="0"/>
          </a:p>
          <a:p>
            <a:r>
              <a:rPr lang="th-TH" dirty="0" smtClean="0"/>
              <a:t>ชั้นปที่ 2 พิมพวา “</a:t>
            </a:r>
            <a:r>
              <a:rPr lang="en-US" dirty="0" smtClean="0"/>
              <a:t>Sophomore”  </a:t>
            </a:r>
            <a:endParaRPr lang="th-TH" dirty="0" smtClean="0"/>
          </a:p>
          <a:p>
            <a:r>
              <a:rPr lang="th-TH" dirty="0" smtClean="0"/>
              <a:t>ชั้นปที่ 3 พิมพวา “</a:t>
            </a:r>
            <a:r>
              <a:rPr lang="en-US" dirty="0" smtClean="0"/>
              <a:t>Junior”  </a:t>
            </a:r>
            <a:endParaRPr lang="th-TH" dirty="0" smtClean="0"/>
          </a:p>
          <a:p>
            <a:r>
              <a:rPr lang="th-TH" dirty="0" smtClean="0"/>
              <a:t>ชั้นปที่ 4 พิมพวา “</a:t>
            </a:r>
            <a:r>
              <a:rPr lang="en-US" dirty="0" smtClean="0"/>
              <a:t>Senior”  </a:t>
            </a:r>
            <a:endParaRPr lang="th-TH" dirty="0" smtClean="0"/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32" y="2643182"/>
            <a:ext cx="4152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Select Case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0"/>
            <a:ext cx="4152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Select Case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571480"/>
            <a:ext cx="2154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รูปแบบคำสั่ง</a:t>
            </a:r>
            <a:endParaRPr lang="th-TH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1285860"/>
            <a:ext cx="5072098" cy="50167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Select Case ..... </a:t>
            </a:r>
            <a:r>
              <a:rPr lang="en-US" sz="3200" dirty="0" smtClean="0"/>
              <a:t>  </a:t>
            </a:r>
            <a:r>
              <a:rPr lang="th-TH" sz="3200" dirty="0"/>
              <a:t>ตัวแปรที่จะเช็ค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Case .... : </a:t>
            </a:r>
            <a:r>
              <a:rPr lang="th-TH" sz="3200" dirty="0"/>
              <a:t>เป็นอะไรเช่น 0 1 2 3....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th-TH" sz="3200" dirty="0"/>
              <a:t>..... : ให้ทำงานนี้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Case 1 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..... : </a:t>
            </a:r>
            <a:r>
              <a:rPr lang="th-TH" sz="3200" dirty="0"/>
              <a:t>ให้ทำงานนี้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Case 2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..... : </a:t>
            </a:r>
            <a:r>
              <a:rPr lang="th-TH" sz="3200" dirty="0"/>
              <a:t>ให้ทำงานนี้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Case 3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..... : </a:t>
            </a:r>
            <a:r>
              <a:rPr lang="th-TH" sz="3200" dirty="0"/>
              <a:t>ให้ทำงานนี้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en-US" sz="3200" dirty="0"/>
              <a:t>End Select</a:t>
            </a:r>
            <a:endParaRPr lang="en-US" sz="3200" b="1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285992"/>
            <a:ext cx="4857784" cy="4426290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130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คำสั่ง if…else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14</cp:revision>
  <dcterms:created xsi:type="dcterms:W3CDTF">2013-07-10T03:41:32Z</dcterms:created>
  <dcterms:modified xsi:type="dcterms:W3CDTF">2013-07-10T06:32:46Z</dcterms:modified>
</cp:coreProperties>
</file>